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785b88db.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25041761f98.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250321455bb.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250550881ac.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25021796ed1.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2502b5a6c82.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3d89e10a.png"/>
<Relationship Id="rId3" Type="http://schemas.openxmlformats.org/officeDocument/2006/relationships/image" Target="../media/file125027157716.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723d5965.png"/>
<Relationship Id="rId3" Type="http://schemas.openxmlformats.org/officeDocument/2006/relationships/image" Target="../media/file125019b8307b.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b76e86e.png"/>
<Relationship Id="rId3" Type="http://schemas.openxmlformats.org/officeDocument/2006/relationships/image" Target="../media/file12502b9593a3.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690fc8af.png"/>
<Relationship Id="rId3" Type="http://schemas.openxmlformats.org/officeDocument/2006/relationships/image" Target="../media/file1250b408f0c.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3b6f6299.png"/>
<Relationship Id="rId3" Type="http://schemas.openxmlformats.org/officeDocument/2006/relationships/image" Target="../media/file1250db2494b.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33e9e1f3.png"/>
<Relationship Id="rId3" Type="http://schemas.openxmlformats.org/officeDocument/2006/relationships/image" Target="../media/file12503ff13325.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7454e2ee.png"/>
<Relationship Id="rId3" Type="http://schemas.openxmlformats.org/officeDocument/2006/relationships/image" Target="../media/file125070feb2ec.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2506194dde8.png"/>
<Relationship Id="rId3" Type="http://schemas.openxmlformats.org/officeDocument/2006/relationships/image" Target="../media/file12507474dc6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52790407.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6f791de.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67898964.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769b3956.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48d179ef.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309c5f42.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2506a31fefc.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10,354.0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7,564,400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1,068,329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10,173.4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17,080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10,600.6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9,479.2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14,874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9,298.6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15,113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9,933.5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10,108.6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10,354.0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1,068,329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11,590.5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7,564,400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13,376.4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2021-10-27T19:03:25Z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